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8"/>
  </p:notesMasterIdLst>
  <p:handoutMasterIdLst>
    <p:handoutMasterId r:id="rId9"/>
  </p:handoutMasterIdLst>
  <p:sldIdLst>
    <p:sldId id="262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200"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0"/>
    <a:srgbClr val="960000"/>
    <a:srgbClr val="001446"/>
    <a:srgbClr val="D40000"/>
    <a:srgbClr val="6E6E6E"/>
    <a:srgbClr val="C0F4C7"/>
    <a:srgbClr val="A1EFAC"/>
    <a:srgbClr val="95F7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2" autoAdjust="0"/>
    <p:restoredTop sz="94533" autoAdjust="0"/>
  </p:normalViewPr>
  <p:slideViewPr>
    <p:cSldViewPr>
      <p:cViewPr>
        <p:scale>
          <a:sx n="80" d="100"/>
          <a:sy n="80" d="100"/>
        </p:scale>
        <p:origin x="122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386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D9048B0C-453E-42FE-B701-7BACE37AC70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850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0" name="Rectangle 103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62511" name="Rectangle 10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2512" name="Rectangle 10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2513" name="Rectangle 104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62514" name="Rectangle 104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62515" name="Rectangle 104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20000"/>
              </a:spcBef>
              <a:defRPr sz="120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fld id="{122BB280-A832-4A41-AB3D-8B5A8D49EC4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58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FF6815C-249C-42F0-912A-F0E13BCC5D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5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017420A-AE6F-4B2E-B3C3-4D6E84CEB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11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FF6815C-249C-42F0-912A-F0E13BCC5D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CD2809B-B91A-4C05-A3BA-662578C286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83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D837D43-A94F-4A59-A83B-513FD4AFB6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8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B871CF0-BD3F-4172-95DA-88A40D73E4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2BB280-A832-4A41-AB3D-8B5A8D49EC41}" type="slidenum">
              <a:rPr lang="ar-SA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1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60" name="Rectangle 16"/>
          <p:cNvSpPr>
            <a:spLocks noChangeArrowheads="1"/>
          </p:cNvSpPr>
          <p:nvPr userDrawn="1"/>
        </p:nvSpPr>
        <p:spPr bwMode="auto">
          <a:xfrm flipH="1">
            <a:off x="5833972" y="5261956"/>
            <a:ext cx="3264408" cy="1295400"/>
          </a:xfrm>
          <a:prstGeom prst="rect">
            <a:avLst/>
          </a:prstGeom>
          <a:gradFill rotWithShape="1">
            <a:gsLst>
              <a:gs pos="0">
                <a:srgbClr val="960000"/>
              </a:gs>
              <a:gs pos="90000">
                <a:srgbClr val="00144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marL="0" algn="r" rtl="1">
              <a:lnSpc>
                <a:spcPct val="110000"/>
              </a:lnSpc>
              <a:spcBef>
                <a:spcPts val="0"/>
              </a:spcBef>
            </a:pPr>
            <a:r>
              <a:rPr kumimoji="1" lang="fa-IR" sz="1550" b="1" dirty="0">
                <a:solidFill>
                  <a:schemeClr val="tx1"/>
                </a:solidFill>
                <a:cs typeface="B Mitra" pitchFamily="2" charset="-78"/>
              </a:rPr>
              <a:t>آزمايشگاه پژوهشي</a:t>
            </a:r>
            <a:r>
              <a:rPr kumimoji="1" lang="fa-IR" sz="1550" b="1" baseline="0" dirty="0">
                <a:solidFill>
                  <a:schemeClr val="tx1"/>
                </a:solidFill>
                <a:cs typeface="B Mitra" pitchFamily="2" charset="-78"/>
              </a:rPr>
              <a:t> مهندسی سیستم‏های قدرت</a:t>
            </a:r>
            <a:endParaRPr kumimoji="1" lang="en-US" sz="1550" b="1" dirty="0">
              <a:solidFill>
                <a:schemeClr val="tx1"/>
              </a:solidFill>
              <a:cs typeface="B Mitra" pitchFamily="2" charset="-78"/>
            </a:endParaRPr>
          </a:p>
          <a:p>
            <a:pPr algn="r" rtl="1">
              <a:lnSpc>
                <a:spcPct val="110000"/>
              </a:lnSpc>
              <a:spcBef>
                <a:spcPct val="20000"/>
              </a:spcBef>
            </a:pPr>
            <a:r>
              <a:rPr kumimoji="1" lang="fa-IR" sz="1350" dirty="0" smtClean="0">
                <a:solidFill>
                  <a:schemeClr val="tx1"/>
                </a:solidFill>
                <a:cs typeface="B Nazanin" pitchFamily="2" charset="-78"/>
              </a:rPr>
              <a:t>دانشکده مهندسي برق و کامپيوتر</a:t>
            </a:r>
          </a:p>
          <a:p>
            <a:pPr marL="0" marR="0" indent="0" algn="r" defTabSz="914400" rtl="1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1350" dirty="0" smtClean="0">
                <a:solidFill>
                  <a:schemeClr val="tx1"/>
                </a:solidFill>
                <a:cs typeface="B Nazanin" pitchFamily="2" charset="-78"/>
              </a:rPr>
              <a:t>دانشگاه صنعتی</a:t>
            </a:r>
            <a:r>
              <a:rPr kumimoji="1" lang="fa-IR" sz="1350" baseline="0" dirty="0" smtClean="0">
                <a:solidFill>
                  <a:schemeClr val="tx1"/>
                </a:solidFill>
                <a:cs typeface="B Nazanin" pitchFamily="2" charset="-78"/>
              </a:rPr>
              <a:t> نوشیروانی بابل</a:t>
            </a:r>
            <a:endParaRPr kumimoji="1" lang="fa-IR" sz="1350" dirty="0">
              <a:solidFill>
                <a:schemeClr val="tx1"/>
              </a:solidFill>
              <a:cs typeface="B Nazanin" pitchFamily="2" charset="-78"/>
            </a:endParaRPr>
          </a:p>
          <a:p>
            <a:pPr marL="0" marR="0" indent="0" algn="l" defTabSz="914400" rtl="1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+mn-ea"/>
                <a:cs typeface="B Nazanin" pitchFamily="2" charset="-78"/>
              </a:rPr>
              <a:t>http</a:t>
            </a:r>
            <a:r>
              <a:rPr kumimoji="1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itchFamily="18" charset="0"/>
                <a:ea typeface="+mn-ea"/>
                <a:cs typeface="B Nazanin" pitchFamily="2" charset="-78"/>
              </a:rPr>
              <a:t>://ece.nit.ac.ir</a:t>
            </a:r>
            <a:endParaRPr kumimoji="1" lang="fa-IR" sz="1200" dirty="0">
              <a:solidFill>
                <a:schemeClr val="tx1"/>
              </a:solidFill>
              <a:latin typeface="Georgia" pitchFamily="18" charset="0"/>
              <a:cs typeface="B Nazanin" pitchFamily="2" charset="-78"/>
            </a:endParaRPr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5528954" cy="2286000"/>
          </a:xfrm>
        </p:spPr>
        <p:txBody>
          <a:bodyPr lIns="91440" tIns="45720" rIns="91440" bIns="45720" anchor="ctr"/>
          <a:lstStyle>
            <a:lvl1pPr>
              <a:lnSpc>
                <a:spcPct val="135000"/>
              </a:lnSpc>
              <a:defRPr sz="3800">
                <a:solidFill>
                  <a:schemeClr val="accent2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altLang="en-US" dirty="0"/>
              <a:t>عنوان تحقيقاتي رساله يا پايان نامه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4800" y="4667250"/>
            <a:ext cx="5528954" cy="1905000"/>
          </a:xfrm>
        </p:spPr>
        <p:txBody>
          <a:bodyPr lIns="91440" tIns="45720" rIns="91440" bIns="45720"/>
          <a:lstStyle>
            <a:lvl1pPr>
              <a:lnSpc>
                <a:spcPct val="80000"/>
              </a:lnSpc>
              <a:defRPr sz="2200" b="1">
                <a:solidFill>
                  <a:schemeClr val="accent2"/>
                </a:solidFill>
              </a:defRPr>
            </a:lvl1pPr>
          </a:lstStyle>
          <a:p>
            <a:r>
              <a:rPr lang="fa-IR" altLang="en-US" dirty="0"/>
              <a:t>ارائه </a:t>
            </a:r>
            <a:r>
              <a:rPr lang="fa-IR" altLang="en-US" dirty="0" smtClean="0"/>
              <a:t>دهنده:</a:t>
            </a:r>
            <a:endParaRPr lang="fa-IR" altLang="en-US" dirty="0"/>
          </a:p>
          <a:p>
            <a:r>
              <a:rPr lang="fa-IR" altLang="en-US" dirty="0"/>
              <a:t>استاد راهنما:</a:t>
            </a:r>
          </a:p>
          <a:p>
            <a:r>
              <a:rPr lang="fa-IR" altLang="en-US" dirty="0"/>
              <a:t>استاد مشاور:</a:t>
            </a:r>
          </a:p>
          <a:p>
            <a:r>
              <a:rPr lang="fa-IR" altLang="en-US" dirty="0"/>
              <a:t>تاريخ:</a:t>
            </a:r>
          </a:p>
        </p:txBody>
      </p:sp>
      <p:sp>
        <p:nvSpPr>
          <p:cNvPr id="390155" name="Rectangle 11"/>
          <p:cNvSpPr>
            <a:spLocks noChangeArrowheads="1"/>
          </p:cNvSpPr>
          <p:nvPr userDrawn="1"/>
        </p:nvSpPr>
        <p:spPr bwMode="auto">
          <a:xfrm rot="16200000" flipH="1">
            <a:off x="4457700" y="-3209924"/>
            <a:ext cx="209550" cy="8610600"/>
          </a:xfrm>
          <a:prstGeom prst="rect">
            <a:avLst/>
          </a:prstGeom>
          <a:gradFill rotWithShape="1">
            <a:gsLst>
              <a:gs pos="0">
                <a:srgbClr val="001446"/>
              </a:gs>
              <a:gs pos="100000">
                <a:srgbClr val="96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100000"/>
              </a:lnSpc>
              <a:spcBef>
                <a:spcPct val="20000"/>
              </a:spcBef>
            </a:pPr>
            <a:endParaRPr lang="en-US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0161" name="Text Box 17"/>
          <p:cNvSpPr txBox="1">
            <a:spLocks noChangeArrowheads="1"/>
          </p:cNvSpPr>
          <p:nvPr userDrawn="1"/>
        </p:nvSpPr>
        <p:spPr bwMode="auto">
          <a:xfrm>
            <a:off x="178278" y="398252"/>
            <a:ext cx="416512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1" lang="en-US" sz="3100" b="1" baseline="0" dirty="0">
                <a:solidFill>
                  <a:srgbClr val="BE0000"/>
                </a:solidFill>
                <a:latin typeface="Times New Roman" pitchFamily="18" charset="0"/>
                <a:cs typeface="Times New Roman" pitchFamily="18" charset="0"/>
              </a:rPr>
              <a:t>PSER</a:t>
            </a:r>
            <a:r>
              <a:rPr kumimoji="1" lang="en-US" sz="3100" b="1" baseline="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-Lab</a:t>
            </a: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kumimoji="1" lang="en-US" sz="1400" b="1" baseline="0" dirty="0" smtClean="0">
                <a:solidFill>
                  <a:srgbClr val="BE0000"/>
                </a:solidFill>
              </a:rPr>
              <a:t>P</a:t>
            </a:r>
            <a:r>
              <a:rPr kumimoji="1" lang="en-US" sz="1400" b="0" baseline="0" dirty="0" smtClean="0">
                <a:solidFill>
                  <a:schemeClr val="accent6"/>
                </a:solidFill>
              </a:rPr>
              <a:t>ower</a:t>
            </a:r>
            <a:r>
              <a:rPr kumimoji="1" lang="en-US" sz="1400" b="1" baseline="0" dirty="0" smtClean="0">
                <a:solidFill>
                  <a:srgbClr val="D40000"/>
                </a:solidFill>
              </a:rPr>
              <a:t> </a:t>
            </a:r>
            <a:r>
              <a:rPr kumimoji="1" lang="en-US" sz="1400" b="1" baseline="0" dirty="0" smtClean="0">
                <a:solidFill>
                  <a:srgbClr val="BE0000"/>
                </a:solidFill>
              </a:rPr>
              <a:t>S</a:t>
            </a:r>
            <a:r>
              <a:rPr kumimoji="1" lang="en-US" sz="1400" b="0" baseline="0" dirty="0" smtClean="0">
                <a:solidFill>
                  <a:schemeClr val="accent6"/>
                </a:solidFill>
              </a:rPr>
              <a:t>ystems</a:t>
            </a:r>
            <a:r>
              <a:rPr kumimoji="1" lang="en-US" sz="1400" b="1" baseline="0" dirty="0" smtClean="0">
                <a:solidFill>
                  <a:srgbClr val="D40000"/>
                </a:solidFill>
              </a:rPr>
              <a:t> </a:t>
            </a:r>
            <a:r>
              <a:rPr kumimoji="1" lang="en-US" sz="1400" b="1" baseline="0" dirty="0" smtClean="0">
                <a:solidFill>
                  <a:srgbClr val="BE0000"/>
                </a:solidFill>
              </a:rPr>
              <a:t>E</a:t>
            </a:r>
            <a:r>
              <a:rPr kumimoji="1" lang="en-US" sz="1400" b="0" baseline="0" dirty="0" smtClean="0">
                <a:solidFill>
                  <a:schemeClr val="accent6"/>
                </a:solidFill>
              </a:rPr>
              <a:t>ngineering </a:t>
            </a:r>
            <a:r>
              <a:rPr kumimoji="1" lang="en-US" sz="1400" b="1" baseline="0" dirty="0" smtClean="0">
                <a:solidFill>
                  <a:srgbClr val="BE0000"/>
                </a:solidFill>
              </a:rPr>
              <a:t>R</a:t>
            </a:r>
            <a:r>
              <a:rPr kumimoji="1" lang="en-US" sz="1400" b="0" baseline="0" dirty="0" smtClean="0">
                <a:solidFill>
                  <a:schemeClr val="accent6"/>
                </a:solidFill>
              </a:rPr>
              <a:t>esearch</a:t>
            </a:r>
            <a:r>
              <a:rPr kumimoji="1" lang="en-US" sz="1400" b="1" baseline="0" dirty="0" smtClean="0">
                <a:solidFill>
                  <a:schemeClr val="accent6"/>
                </a:solidFill>
              </a:rPr>
              <a:t> </a:t>
            </a:r>
            <a:r>
              <a:rPr kumimoji="1" lang="en-US" sz="1400" b="1" dirty="0" smtClean="0">
                <a:solidFill>
                  <a:schemeClr val="accent2"/>
                </a:solidFill>
              </a:rPr>
              <a:t>Lab</a:t>
            </a:r>
            <a:r>
              <a:rPr kumimoji="1" lang="en-US" sz="1200" dirty="0" smtClean="0">
                <a:solidFill>
                  <a:schemeClr val="accent2"/>
                </a:solidFill>
              </a:rPr>
              <a:t>oratory</a:t>
            </a:r>
            <a:endParaRPr kumimoji="1" lang="en-US" sz="1200" dirty="0">
              <a:solidFill>
                <a:schemeClr val="accent2"/>
              </a:solidFill>
            </a:endParaRPr>
          </a:p>
        </p:txBody>
      </p:sp>
      <p:sp>
        <p:nvSpPr>
          <p:cNvPr id="390164" name="Text Box 20"/>
          <p:cNvSpPr txBox="1">
            <a:spLocks noChangeArrowheads="1"/>
          </p:cNvSpPr>
          <p:nvPr userDrawn="1"/>
        </p:nvSpPr>
        <p:spPr bwMode="auto">
          <a:xfrm>
            <a:off x="5399567" y="410224"/>
            <a:ext cx="2786063" cy="59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110000"/>
              </a:lnSpc>
              <a:spcBef>
                <a:spcPts val="400"/>
              </a:spcBef>
            </a:pPr>
            <a:r>
              <a:rPr kumimoji="1" lang="fa-IR" sz="1550" b="1" dirty="0">
                <a:solidFill>
                  <a:schemeClr val="accent2"/>
                </a:solidFill>
                <a:latin typeface="Times New Roman" pitchFamily="18" charset="0"/>
                <a:cs typeface="B Mitra" panose="00000400000000000000" pitchFamily="2" charset="-78"/>
              </a:rPr>
              <a:t>دانشگاه صنعتی</a:t>
            </a:r>
            <a:r>
              <a:rPr kumimoji="1" lang="fa-IR" sz="1550" b="1" baseline="0" dirty="0">
                <a:solidFill>
                  <a:schemeClr val="accent2"/>
                </a:solidFill>
                <a:latin typeface="Times New Roman" pitchFamily="18" charset="0"/>
                <a:cs typeface="B Mitra" panose="00000400000000000000" pitchFamily="2" charset="-78"/>
              </a:rPr>
              <a:t> نوشیروانی بابل</a:t>
            </a:r>
            <a:endParaRPr kumimoji="1" lang="en-US" sz="1550" b="1" dirty="0">
              <a:solidFill>
                <a:schemeClr val="accent2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100000"/>
              </a:lnSpc>
              <a:spcBef>
                <a:spcPct val="20000"/>
              </a:spcBef>
            </a:pPr>
            <a:r>
              <a:rPr kumimoji="1" lang="fa-IR" sz="1300" b="1" dirty="0">
                <a:solidFill>
                  <a:schemeClr val="accent2"/>
                </a:solidFill>
                <a:cs typeface="B Mitra" panose="00000400000000000000" pitchFamily="2" charset="-78"/>
              </a:rPr>
              <a:t>دانشکده مهندسي برق و کامپيوتر- گروه قدرت</a:t>
            </a:r>
            <a:endParaRPr kumimoji="1" lang="en-US" sz="1300" b="1" dirty="0">
              <a:solidFill>
                <a:schemeClr val="accent2"/>
              </a:solidFill>
              <a:cs typeface="B Mitra" panose="00000400000000000000" pitchFamily="2" charset="-78"/>
            </a:endParaRPr>
          </a:p>
        </p:txBody>
      </p:sp>
      <p:pic>
        <p:nvPicPr>
          <p:cNvPr id="9" name="Picture 2" descr="D:\Arshad\from Dr.Shahabi\Babol Uni Arm\BabolUnivArm2_black.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2026" y="183672"/>
            <a:ext cx="685800" cy="78432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9" grpId="0"/>
      <p:bldP spid="39015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0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90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347663"/>
            <a:ext cx="2079625" cy="5824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347663"/>
            <a:ext cx="6088062" cy="5824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066800"/>
            <a:ext cx="40767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066800"/>
            <a:ext cx="40767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3158" y="1034996"/>
            <a:ext cx="8352000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dirty="0"/>
              <a:t>در این قسمت توضیحات مرتبط با این صفحه نوشته میشود.</a:t>
            </a:r>
            <a:br>
              <a:rPr lang="fa-IR" dirty="0"/>
            </a:br>
            <a:r>
              <a:rPr lang="fa-IR" dirty="0"/>
              <a:t>نوشته های هر صفحه می بایست به طور خلاصه رئوس مطالب آن صفحه را در بر داشته باشد. </a:t>
            </a:r>
            <a:r>
              <a:rPr lang="ar-SA" dirty="0"/>
              <a:t/>
            </a:r>
            <a:br>
              <a:rPr lang="ar-SA" dirty="0"/>
            </a:br>
            <a:r>
              <a:rPr lang="fa-IR" dirty="0"/>
              <a:t>در صورت نیاز به استفاده از اشکال، شکل مورد نظر نیز در کنار یا بالای مطالب آورده میشود.</a:t>
            </a:r>
            <a:br>
              <a:rPr lang="fa-IR" dirty="0"/>
            </a:br>
            <a:r>
              <a:rPr lang="fa-IR" dirty="0"/>
              <a:t> در صورت نیاز به استفاده از </a:t>
            </a:r>
            <a:r>
              <a:rPr lang="fa-IR" dirty="0" smtClean="0"/>
              <a:t>جداول، </a:t>
            </a:r>
            <a:r>
              <a:rPr lang="fa-IR" dirty="0"/>
              <a:t>جدول مورد نظر نیز در کنار یا پایین مطالب آورده میشود.</a:t>
            </a:r>
            <a:br>
              <a:rPr lang="fa-IR" dirty="0"/>
            </a:br>
            <a:endParaRPr lang="fa-IR" dirty="0"/>
          </a:p>
        </p:txBody>
      </p:sp>
      <p:sp>
        <p:nvSpPr>
          <p:cNvPr id="389144" name="Rectangle 24"/>
          <p:cNvSpPr>
            <a:spLocks noChangeArrowheads="1"/>
          </p:cNvSpPr>
          <p:nvPr userDrawn="1"/>
        </p:nvSpPr>
        <p:spPr bwMode="auto">
          <a:xfrm rot="16200000">
            <a:off x="4552156" y="2155032"/>
            <a:ext cx="39687" cy="8534400"/>
          </a:xfrm>
          <a:prstGeom prst="rect">
            <a:avLst/>
          </a:prstGeom>
          <a:gradFill rotWithShape="1">
            <a:gsLst>
              <a:gs pos="0">
                <a:srgbClr val="001446"/>
              </a:gs>
              <a:gs pos="50000">
                <a:srgbClr val="960000"/>
              </a:gs>
              <a:gs pos="100000">
                <a:srgbClr val="00144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100000"/>
              </a:lnSpc>
              <a:spcBef>
                <a:spcPct val="20000"/>
              </a:spcBef>
            </a:pPr>
            <a:endParaRPr kumimoji="1" lang="fa-IR" sz="1200">
              <a:solidFill>
                <a:schemeClr val="tx1"/>
              </a:solidFill>
            </a:endParaRPr>
          </a:p>
        </p:txBody>
      </p:sp>
      <p:sp>
        <p:nvSpPr>
          <p:cNvPr id="389145" name="Text Box 25"/>
          <p:cNvSpPr txBox="1">
            <a:spLocks noChangeArrowheads="1"/>
          </p:cNvSpPr>
          <p:nvPr userDrawn="1"/>
        </p:nvSpPr>
        <p:spPr bwMode="auto">
          <a:xfrm>
            <a:off x="288898" y="6484951"/>
            <a:ext cx="3216302" cy="35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1" lang="en-US" sz="1950" b="1" baseline="0" dirty="0">
                <a:solidFill>
                  <a:srgbClr val="BE0000"/>
                </a:solidFill>
                <a:latin typeface="Times New Roman" pitchFamily="18" charset="0"/>
                <a:cs typeface="Times New Roman" pitchFamily="18" charset="0"/>
              </a:rPr>
              <a:t>PSER</a:t>
            </a:r>
            <a:r>
              <a:rPr kumimoji="1" lang="en-US" sz="1950" b="1" baseline="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-Lab</a:t>
            </a: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kumimoji="1" lang="en-US" sz="1100" b="1" baseline="0" dirty="0">
                <a:solidFill>
                  <a:srgbClr val="BE0000"/>
                </a:solidFill>
              </a:rPr>
              <a:t>P</a:t>
            </a:r>
            <a:r>
              <a:rPr kumimoji="1" lang="en-US" sz="1100" b="0" baseline="0" dirty="0">
                <a:solidFill>
                  <a:schemeClr val="accent6"/>
                </a:solidFill>
              </a:rPr>
              <a:t>ower</a:t>
            </a:r>
            <a:r>
              <a:rPr kumimoji="1" lang="en-US" sz="1100" b="1" baseline="0" dirty="0">
                <a:solidFill>
                  <a:srgbClr val="D40000"/>
                </a:solidFill>
              </a:rPr>
              <a:t> </a:t>
            </a:r>
            <a:r>
              <a:rPr kumimoji="1" lang="en-US" sz="1100" b="1" baseline="0" dirty="0">
                <a:solidFill>
                  <a:srgbClr val="BE0000"/>
                </a:solidFill>
              </a:rPr>
              <a:t>S</a:t>
            </a:r>
            <a:r>
              <a:rPr kumimoji="1" lang="en-US" sz="1100" b="0" baseline="0" dirty="0">
                <a:solidFill>
                  <a:schemeClr val="accent6"/>
                </a:solidFill>
              </a:rPr>
              <a:t>ystems</a:t>
            </a:r>
            <a:r>
              <a:rPr kumimoji="1" lang="en-US" sz="1100" b="1" baseline="0" dirty="0">
                <a:solidFill>
                  <a:srgbClr val="D40000"/>
                </a:solidFill>
              </a:rPr>
              <a:t> </a:t>
            </a:r>
            <a:r>
              <a:rPr kumimoji="1" lang="en-US" sz="1100" b="1" baseline="0" dirty="0">
                <a:solidFill>
                  <a:srgbClr val="BE0000"/>
                </a:solidFill>
              </a:rPr>
              <a:t>E</a:t>
            </a:r>
            <a:r>
              <a:rPr kumimoji="1" lang="en-US" sz="1100" b="0" baseline="0" dirty="0">
                <a:solidFill>
                  <a:schemeClr val="accent6"/>
                </a:solidFill>
              </a:rPr>
              <a:t>ngineering </a:t>
            </a:r>
            <a:r>
              <a:rPr kumimoji="1" lang="en-US" sz="1100" b="1" baseline="0" dirty="0">
                <a:solidFill>
                  <a:srgbClr val="BE0000"/>
                </a:solidFill>
              </a:rPr>
              <a:t>R</a:t>
            </a:r>
            <a:r>
              <a:rPr kumimoji="1" lang="en-US" sz="1100" b="0" baseline="0" dirty="0">
                <a:solidFill>
                  <a:schemeClr val="accent6"/>
                </a:solidFill>
              </a:rPr>
              <a:t>esearch</a:t>
            </a:r>
            <a:r>
              <a:rPr kumimoji="1" lang="en-US" sz="1100" b="1" baseline="0" dirty="0">
                <a:solidFill>
                  <a:schemeClr val="accent6"/>
                </a:solidFill>
              </a:rPr>
              <a:t> </a:t>
            </a:r>
            <a:r>
              <a:rPr kumimoji="1" lang="en-US" sz="1100" b="1" dirty="0">
                <a:solidFill>
                  <a:schemeClr val="accent2"/>
                </a:solidFill>
              </a:rPr>
              <a:t>Lab</a:t>
            </a:r>
            <a:r>
              <a:rPr kumimoji="1" lang="en-US" sz="1100" dirty="0">
                <a:solidFill>
                  <a:schemeClr val="accent2"/>
                </a:solidFill>
              </a:rPr>
              <a:t>oratory</a:t>
            </a:r>
          </a:p>
        </p:txBody>
      </p:sp>
      <p:sp>
        <p:nvSpPr>
          <p:cNvPr id="389152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47663"/>
            <a:ext cx="8001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a-IR" dirty="0"/>
              <a:t>عنوان مطلب</a:t>
            </a:r>
          </a:p>
        </p:txBody>
      </p:sp>
      <p:sp>
        <p:nvSpPr>
          <p:cNvPr id="389157" name="Rectangle 37"/>
          <p:cNvSpPr>
            <a:spLocks noChangeArrowheads="1"/>
          </p:cNvSpPr>
          <p:nvPr userDrawn="1"/>
        </p:nvSpPr>
        <p:spPr bwMode="auto">
          <a:xfrm rot="16200000">
            <a:off x="4743184" y="-3191956"/>
            <a:ext cx="39688" cy="8100000"/>
          </a:xfrm>
          <a:prstGeom prst="rect">
            <a:avLst/>
          </a:prstGeom>
          <a:gradFill rotWithShape="1">
            <a:gsLst>
              <a:gs pos="0">
                <a:srgbClr val="001446"/>
              </a:gs>
              <a:gs pos="50000">
                <a:srgbClr val="960000"/>
              </a:gs>
              <a:gs pos="100000">
                <a:srgbClr val="00144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100000"/>
              </a:lnSpc>
              <a:spcBef>
                <a:spcPct val="20000"/>
              </a:spcBef>
            </a:pPr>
            <a:endParaRPr kumimoji="1" lang="fa-IR" sz="1200">
              <a:solidFill>
                <a:schemeClr val="tx1"/>
              </a:solidFill>
            </a:endParaRPr>
          </a:p>
        </p:txBody>
      </p:sp>
      <p:sp>
        <p:nvSpPr>
          <p:cNvPr id="389158" name="Text Box 38"/>
          <p:cNvSpPr txBox="1">
            <a:spLocks noChangeArrowheads="1"/>
          </p:cNvSpPr>
          <p:nvPr userDrawn="1"/>
        </p:nvSpPr>
        <p:spPr bwMode="auto">
          <a:xfrm>
            <a:off x="6416702" y="6462725"/>
            <a:ext cx="2428875" cy="32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rtl="1">
              <a:lnSpc>
                <a:spcPct val="80000"/>
              </a:lnSpc>
              <a:spcBef>
                <a:spcPct val="20000"/>
              </a:spcBef>
            </a:pPr>
            <a:r>
              <a:rPr kumimoji="1" lang="fa-IR" sz="1300" b="1" dirty="0" smtClean="0">
                <a:solidFill>
                  <a:schemeClr val="accent2"/>
                </a:solidFill>
                <a:latin typeface="Times New Roman" pitchFamily="18" charset="0"/>
                <a:cs typeface="B Mitra" panose="00000400000000000000" pitchFamily="2" charset="-78"/>
              </a:rPr>
              <a:t>دانشکده مهندسی برق و کامپيوتر</a:t>
            </a:r>
            <a:endParaRPr kumimoji="1" lang="en-US" sz="1300" b="1" dirty="0">
              <a:solidFill>
                <a:schemeClr val="accent2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algn="r" rtl="1">
              <a:lnSpc>
                <a:spcPct val="80000"/>
              </a:lnSpc>
              <a:spcBef>
                <a:spcPts val="220"/>
              </a:spcBef>
            </a:pPr>
            <a:r>
              <a:rPr kumimoji="1" lang="fa-IR" sz="1150" b="1" dirty="0" smtClean="0">
                <a:solidFill>
                  <a:schemeClr val="accent2"/>
                </a:solidFill>
                <a:cs typeface="B Mitra" panose="00000400000000000000" pitchFamily="2" charset="-78"/>
              </a:rPr>
              <a:t>آزمایشگاه پژوهشی مهندسي سیستم‏های قدرت</a:t>
            </a:r>
            <a:endParaRPr kumimoji="1" lang="en-US" sz="1150" b="1" dirty="0">
              <a:solidFill>
                <a:schemeClr val="accent2"/>
              </a:solidFill>
              <a:cs typeface="B Mitra" panose="00000400000000000000" pitchFamily="2" charset="-78"/>
            </a:endParaRPr>
          </a:p>
        </p:txBody>
      </p:sp>
      <p:pic>
        <p:nvPicPr>
          <p:cNvPr id="1026" name="Picture 2" descr="D:\Arshad\from Dr.Shahabi\Babol Uni Arm\BabolUnivArm2_black.bm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833" y="362340"/>
            <a:ext cx="609600" cy="697176"/>
          </a:xfrm>
          <a:prstGeom prst="rect">
            <a:avLst/>
          </a:prstGeom>
          <a:noFill/>
        </p:spPr>
      </p:pic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4343400" y="6542087"/>
            <a:ext cx="571500" cy="29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defRPr/>
            </a:pPr>
            <a:fld id="{C5346991-D7D7-457C-B198-E8CE4355195F}" type="slidenum">
              <a:rPr lang="fa-IR" sz="1500" smtClean="0">
                <a:latin typeface="Times New Roman" pitchFamily="18" charset="0"/>
                <a:cs typeface="B Nazanin" pitchFamily="2" charset="-78"/>
              </a:rPr>
              <a:t>‹#›</a:t>
            </a:fld>
            <a:endParaRPr lang="fa-IR" sz="1500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91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8915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9152" grpId="0"/>
    </p:bldLst>
  </p:timing>
  <p:hf sldNum="0" hdr="0" ftr="0" dt="0"/>
  <p:txStyles>
    <p:titleStyle>
      <a:lvl1pPr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2pPr>
      <a:lvl3pPr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3pPr>
      <a:lvl4pPr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4pPr>
      <a:lvl5pPr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5pPr>
      <a:lvl6pPr marL="457200"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6pPr>
      <a:lvl7pPr marL="914400"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7pPr>
      <a:lvl8pPr marL="1371600"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8pPr>
      <a:lvl9pPr marL="1828800" algn="r" rtl="1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34" charset="0"/>
          <a:cs typeface="B Nazanin" pitchFamily="2" charset="-78"/>
        </a:defRPr>
      </a:lvl9pPr>
    </p:titleStyle>
    <p:bodyStyle>
      <a:lvl1pPr algn="r" rtl="1" fontAlgn="base">
        <a:lnSpc>
          <a:spcPct val="110000"/>
        </a:lnSpc>
        <a:spcBef>
          <a:spcPct val="60000"/>
        </a:spcBef>
        <a:spcAft>
          <a:spcPct val="0"/>
        </a:spcAft>
        <a:buClr>
          <a:schemeClr val="tx1"/>
        </a:buClr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465138" indent="-7938" algn="r" rtl="1" fontAlgn="base">
        <a:spcBef>
          <a:spcPct val="4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2pPr>
      <a:lvl3pPr marL="914400" algn="r" rtl="1" fontAlgn="base">
        <a:spcBef>
          <a:spcPct val="35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3pPr>
      <a:lvl4pPr marL="1379538" indent="-7938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4pPr>
      <a:lvl5pPr marL="1828800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5pPr>
      <a:lvl6pPr marL="2286000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6pPr>
      <a:lvl7pPr marL="2743200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7pPr>
      <a:lvl8pPr marL="3200400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8pPr>
      <a:lvl9pPr marL="3657600" algn="r" rtl="1" fontAlgn="base">
        <a:spcBef>
          <a:spcPct val="30000"/>
        </a:spcBef>
        <a:spcAft>
          <a:spcPct val="0"/>
        </a:spcAft>
        <a:buClr>
          <a:schemeClr val="tx1"/>
        </a:buClr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47663"/>
            <a:ext cx="8001000" cy="327782"/>
          </a:xfrm>
        </p:spPr>
        <p:txBody>
          <a:bodyPr/>
          <a:lstStyle/>
          <a:p>
            <a:r>
              <a:rPr lang="fa-IR" sz="2400" b="0" dirty="0" smtClean="0"/>
              <a:t>قرائت کلام الله مجید</a:t>
            </a:r>
            <a:endParaRPr lang="en-US" sz="2400" b="0" dirty="0"/>
          </a:p>
        </p:txBody>
      </p:sp>
      <p:pic>
        <p:nvPicPr>
          <p:cNvPr id="7" name="Content Placeholder 6" descr="New Picture"/>
          <p:cNvPicPr>
            <a:picLocks noGrp="1"/>
          </p:cNvPicPr>
          <p:nvPr>
            <p:ph idx="1"/>
          </p:nvPr>
        </p:nvPicPr>
        <p:blipFill>
          <a:blip r:embed="rId3" cstate="print"/>
          <a:srcRect r="1334"/>
          <a:stretch>
            <a:fillRect/>
          </a:stretch>
        </p:blipFill>
        <p:spPr bwMode="auto">
          <a:xfrm>
            <a:off x="1371600" y="950845"/>
            <a:ext cx="6621885" cy="540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4377742" y="6490014"/>
            <a:ext cx="609600" cy="304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9826" y="5562600"/>
            <a:ext cx="60198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800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تذکر: </a:t>
            </a:r>
            <a:r>
              <a:rPr lang="fa-IR" sz="18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فایل صوتی </a:t>
            </a:r>
            <a:r>
              <a:rPr lang="en-US" sz="1400" dirty="0">
                <a:solidFill>
                  <a:srgbClr val="0070C0"/>
                </a:solidFill>
                <a:cs typeface="B Nazanin" panose="00000400000000000000" pitchFamily="2" charset="-78"/>
              </a:rPr>
              <a:t>AbdulBaset_Al-Kauthar.mp3</a:t>
            </a:r>
            <a:r>
              <a:rPr lang="fa-IR" sz="18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 را به این اسلاید وارد کرده (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INSERT&gt;Media&gt;Audio</a:t>
            </a:r>
            <a:r>
              <a:rPr lang="fa-IR" sz="18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) و قبل از آغاز ارائه مطالب، آنرا </a:t>
            </a:r>
            <a:r>
              <a:rPr lang="en-US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fa-IR" sz="18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 نمایید. </a:t>
            </a:r>
            <a:endParaRPr lang="en-US" sz="1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2053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90800"/>
            <a:ext cx="5551967" cy="1517723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fa-IR" dirty="0">
                <a:cs typeface="B Titr" panose="00000700000000000000" pitchFamily="2" charset="-78"/>
              </a:rPr>
              <a:t>عنوان </a:t>
            </a:r>
            <a:r>
              <a:rPr lang="fa-IR" dirty="0" smtClean="0">
                <a:cs typeface="B Titr" panose="00000700000000000000" pitchFamily="2" charset="-78"/>
              </a:rPr>
              <a:t>رساله/ پايان </a:t>
            </a:r>
            <a:r>
              <a:rPr lang="fa-IR" dirty="0">
                <a:cs typeface="B Titr" panose="00000700000000000000" pitchFamily="2" charset="-78"/>
              </a:rPr>
              <a:t>نامه يا تحقيق در اين قسمت نوشته شود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799" y="4736193"/>
            <a:ext cx="5530701" cy="1843511"/>
          </a:xfrm>
        </p:spPr>
        <p:txBody>
          <a:bodyPr/>
          <a:lstStyle/>
          <a:p>
            <a:r>
              <a:rPr lang="fa-IR" dirty="0"/>
              <a:t>ارائه دهنده</a:t>
            </a:r>
            <a:r>
              <a:rPr lang="fa-IR" dirty="0" smtClean="0"/>
              <a:t>: نام دانشجو</a:t>
            </a:r>
            <a:endParaRPr lang="en-US" dirty="0"/>
          </a:p>
          <a:p>
            <a:r>
              <a:rPr lang="fa-IR" dirty="0"/>
              <a:t>استاد راهنما: </a:t>
            </a:r>
            <a:r>
              <a:rPr lang="fa-IR" altLang="en-US" dirty="0"/>
              <a:t>دکتر مجید شهابی</a:t>
            </a:r>
            <a:endParaRPr lang="en-US" dirty="0"/>
          </a:p>
          <a:p>
            <a:r>
              <a:rPr lang="fa-IR" dirty="0"/>
              <a:t>استاد مشاور:</a:t>
            </a:r>
            <a:endParaRPr lang="en-US" dirty="0"/>
          </a:p>
          <a:p>
            <a:r>
              <a:rPr lang="fa-IR" dirty="0"/>
              <a:t>زمان: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9100" y="1029961"/>
            <a:ext cx="5551967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  <a:lvl2pPr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2pPr>
            <a:lvl3pPr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3pPr>
            <a:lvl4pPr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4pPr>
            <a:lvl5pPr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5pPr>
            <a:lvl6pPr marL="457200"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6pPr>
            <a:lvl7pPr marL="914400"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7pPr>
            <a:lvl8pPr marL="1371600"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8pPr>
            <a:lvl9pPr marL="1828800" algn="r" rtl="1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00"/>
                </a:solidFill>
                <a:latin typeface="Arial" pitchFamily="34" charset="0"/>
                <a:cs typeface="B Nazanin" pitchFamily="2" charset="-78"/>
              </a:defRPr>
            </a:lvl9pPr>
          </a:lstStyle>
          <a:p>
            <a:pPr>
              <a:lnSpc>
                <a:spcPct val="125000"/>
              </a:lnSpc>
            </a:pPr>
            <a:r>
              <a:rPr lang="fa-IR" sz="2000" kern="0" dirty="0" smtClean="0">
                <a:cs typeface="B Nazanin" panose="00000400000000000000" pitchFamily="2" charset="-78"/>
              </a:rPr>
              <a:t>جلسه دفاع از رساله/پایان نامه دکتری/کارشناسی ارشد مهندسی برق-سیستم قدرت  //   جلسه ارائه سمینار کارشناسی ارشد .........</a:t>
            </a:r>
            <a:endParaRPr lang="en-US" sz="2000" kern="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عنوان مطلب</a:t>
            </a:r>
            <a:endParaRPr 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>
                <a:solidFill>
                  <a:schemeClr val="accent2"/>
                </a:solidFill>
              </a:rPr>
              <a:t>این </a:t>
            </a:r>
            <a:r>
              <a:rPr lang="en-US" dirty="0">
                <a:solidFill>
                  <a:schemeClr val="accent2"/>
                </a:solidFill>
              </a:rPr>
              <a:t>template</a:t>
            </a:r>
            <a:r>
              <a:rPr lang="fa-IR" dirty="0">
                <a:solidFill>
                  <a:schemeClr val="accent2"/>
                </a:solidFill>
              </a:rPr>
              <a:t> برای تهیه اسلایدهای ارائه رساله/پایان‏نامه/سمینار‏ و مطالب درسی تهیه شده است.</a:t>
            </a:r>
            <a:br>
              <a:rPr lang="fa-IR" dirty="0">
                <a:solidFill>
                  <a:schemeClr val="accent2"/>
                </a:solidFill>
              </a:rPr>
            </a:br>
            <a:r>
              <a:rPr lang="fa-IR" dirty="0">
                <a:solidFill>
                  <a:schemeClr val="accent2"/>
                </a:solidFill>
              </a:rPr>
              <a:t>برای تهیه اسلایدها می‏بایست فرمت صفحات و نوع فونت مانند آنچه در این اسلایدهای نمونه آورده شده است، رعایت گردد.</a:t>
            </a:r>
            <a:br>
              <a:rPr lang="fa-IR" dirty="0">
                <a:solidFill>
                  <a:schemeClr val="accent2"/>
                </a:solidFill>
              </a:rPr>
            </a:br>
            <a:r>
              <a:rPr lang="fa-IR" dirty="0">
                <a:solidFill>
                  <a:schemeClr val="accent2"/>
                </a:solidFill>
              </a:rPr>
              <a:t>با تغییر مطالب صفحات این فایل و نوشتن مطالب مورد نظر می‏توان اسلایدهای مورد نظر را تهیه کرد.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عنوان مطلب</a:t>
            </a:r>
            <a:endParaRPr lang="en-US" dirty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34996"/>
            <a:ext cx="8145558" cy="52200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9721" y="1034996"/>
            <a:ext cx="8145558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1" fontAlgn="base">
              <a:lnSpc>
                <a:spcPct val="110000"/>
              </a:lnSpc>
              <a:spcBef>
                <a:spcPct val="6000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65138" indent="-7938" algn="r" rtl="1" fontAlgn="base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914400" algn="r" rtl="1" fontAlgn="base">
              <a:spcBef>
                <a:spcPct val="35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3pPr>
            <a:lvl4pPr marL="1379538" indent="-7938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4pPr>
            <a:lvl5pPr marL="1828800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5pPr>
            <a:lvl6pPr marL="2286000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6pPr>
            <a:lvl7pPr marL="2743200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7pPr>
            <a:lvl8pPr marL="3200400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8pPr>
            <a:lvl9pPr marL="3657600" algn="r" rtl="1" fontAlgn="base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defRPr sz="24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fa-IR" kern="0" dirty="0" smtClean="0">
                <a:solidFill>
                  <a:schemeClr val="accent2"/>
                </a:solidFill>
              </a:rPr>
              <a:t>برای ایجاد یک صفحه جدید به صفحات موجود، پیشنهاد می‏شود یکی از صفحات (مثل صفحه سوم) را از بخش </a:t>
            </a:r>
            <a:r>
              <a:rPr lang="en-US" kern="0" dirty="0" smtClean="0">
                <a:solidFill>
                  <a:schemeClr val="accent2"/>
                </a:solidFill>
              </a:rPr>
              <a:t>slides</a:t>
            </a:r>
            <a:r>
              <a:rPr lang="fa-IR" kern="0" dirty="0" smtClean="0">
                <a:solidFill>
                  <a:schemeClr val="accent2"/>
                </a:solidFill>
              </a:rPr>
              <a:t> در سمت چپ پنجره </a:t>
            </a:r>
            <a:r>
              <a:rPr lang="en-US" kern="0" dirty="0" smtClean="0">
                <a:solidFill>
                  <a:schemeClr val="accent2"/>
                </a:solidFill>
              </a:rPr>
              <a:t>power point</a:t>
            </a:r>
            <a:r>
              <a:rPr lang="fa-IR" kern="0" dirty="0" smtClean="0">
                <a:solidFill>
                  <a:schemeClr val="accent2"/>
                </a:solidFill>
              </a:rPr>
              <a:t> انتخاب و با </a:t>
            </a:r>
            <a:r>
              <a:rPr lang="en-US" kern="0" dirty="0" smtClean="0">
                <a:solidFill>
                  <a:schemeClr val="accent2"/>
                </a:solidFill>
              </a:rPr>
              <a:t>copy/paste</a:t>
            </a:r>
            <a:r>
              <a:rPr lang="fa-IR" kern="0" dirty="0" smtClean="0">
                <a:solidFill>
                  <a:schemeClr val="accent2"/>
                </a:solidFill>
              </a:rPr>
              <a:t> کردن آن را به لیست صفحات اضافه نمایید. سپس با تغییر مطالب آن می‏توان اسلاید مورد نظر را ایجاد نمود.</a:t>
            </a:r>
            <a:endParaRPr lang="en-US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عنوان مطلب</a:t>
            </a:r>
            <a:endParaRPr lang="en-US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34996"/>
            <a:ext cx="8145558" cy="5220000"/>
          </a:xfrm>
        </p:spPr>
        <p:txBody>
          <a:bodyPr/>
          <a:lstStyle/>
          <a:p>
            <a:r>
              <a:rPr lang="fa-IR" dirty="0">
                <a:solidFill>
                  <a:schemeClr val="accent2"/>
                </a:solidFill>
              </a:rPr>
              <a:t>در این قسمت توضیحات مرتبط با این صفحه نوشته می‏شود.</a:t>
            </a:r>
            <a:br>
              <a:rPr lang="fa-IR" dirty="0">
                <a:solidFill>
                  <a:schemeClr val="accent2"/>
                </a:solidFill>
              </a:rPr>
            </a:br>
            <a:r>
              <a:rPr lang="fa-IR" dirty="0" smtClean="0">
                <a:solidFill>
                  <a:schemeClr val="accent2"/>
                </a:solidFill>
              </a:rPr>
              <a:t>نوشته‏های </a:t>
            </a:r>
            <a:r>
              <a:rPr lang="fa-IR" dirty="0">
                <a:solidFill>
                  <a:schemeClr val="accent2"/>
                </a:solidFill>
              </a:rPr>
              <a:t>هر صفحه می‏بایست به طور خلاصه رئوس مطالب آن صفحه را در بر داشته باشد. 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fa-IR" dirty="0">
                <a:solidFill>
                  <a:schemeClr val="accent2"/>
                </a:solidFill>
              </a:rPr>
              <a:t>در صورت نیاز به استفاده از اشکال، شکل مورد نظر نیز در کنار یا بالای مطالب آورده می‏شود.</a:t>
            </a:r>
            <a:br>
              <a:rPr lang="fa-IR" dirty="0">
                <a:solidFill>
                  <a:schemeClr val="accent2"/>
                </a:solidFill>
              </a:rPr>
            </a:br>
            <a:r>
              <a:rPr lang="fa-IR" dirty="0">
                <a:solidFill>
                  <a:schemeClr val="accent2"/>
                </a:solidFill>
              </a:rPr>
              <a:t> در صورت نیاز به استفاده از جداول، جدول مورد نظر نیز در کنار یا پایین مطالب آورده می‏شود.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عنوان مطلب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مطالب صفحه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ing a Technical Report">
  <a:themeElements>
    <a:clrScheme name="Presenting a Technical Report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Presenting a Technical Report">
      <a:majorFont>
        <a:latin typeface="Arial"/>
        <a:ea typeface=""/>
        <a:cs typeface="B Nazanin"/>
      </a:majorFont>
      <a:minorFont>
        <a:latin typeface="Arial"/>
        <a:ea typeface=""/>
        <a:cs typeface="B Nazani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esenting a Technical Report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ing a Technical Report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Presenting A Technical Report</Template>
  <TotalTime>1522</TotalTime>
  <Words>179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Mitra</vt:lpstr>
      <vt:lpstr>B Nazanin</vt:lpstr>
      <vt:lpstr>B Titr</vt:lpstr>
      <vt:lpstr>Georgia</vt:lpstr>
      <vt:lpstr>Tahoma</vt:lpstr>
      <vt:lpstr>Times New Roman</vt:lpstr>
      <vt:lpstr>Presenting a Technical Report</vt:lpstr>
      <vt:lpstr>قرائت کلام الله مجید</vt:lpstr>
      <vt:lpstr>عنوان رساله/ پايان نامه يا تحقيق در اين قسمت نوشته شود</vt:lpstr>
      <vt:lpstr>عنوان مطلب</vt:lpstr>
      <vt:lpstr>عنوان مطلب</vt:lpstr>
      <vt:lpstr>عنوان مطلب</vt:lpstr>
      <vt:lpstr>عنوان مطلب</vt:lpstr>
    </vt:vector>
  </TitlesOfParts>
  <Company>TMU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a Technical Report</dc:title>
  <dc:creator>Home</dc:creator>
  <cp:lastModifiedBy>Majid</cp:lastModifiedBy>
  <cp:revision>218</cp:revision>
  <cp:lastPrinted>1601-01-01T00:00:00Z</cp:lastPrinted>
  <dcterms:created xsi:type="dcterms:W3CDTF">2006-10-30T16:09:14Z</dcterms:created>
  <dcterms:modified xsi:type="dcterms:W3CDTF">2022-04-06T10:07:04Z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1033</vt:i4>
  </property>
</Properties>
</file>